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74" r:id="rId3"/>
    <p:sldId id="259" r:id="rId4"/>
    <p:sldId id="260" r:id="rId5"/>
    <p:sldId id="258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D5C"/>
    <a:srgbClr val="2F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E79247-0F06-4387-8C6A-E65EBA08A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038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13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67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2187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006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17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7229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0" r:id="rId3"/>
    <p:sldLayoutId id="2147483649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1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6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L’EQUIPE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! Quelles ont été vos précédentes fonctions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la composition de l’équipe ? Quelles sont les compétences et rôle de chacun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7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MARCHE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9"/>
            <a:ext cx="8496944" cy="4320480"/>
          </a:xfrm>
        </p:spPr>
        <p:txBody>
          <a:bodyPr/>
          <a:lstStyle/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2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CREATION DE VALEUR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retombées économiques envisagées : Chiffre d’affaires et emplois créés sur les 3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7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CANDIDATER A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MANUFACTURING 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FACTORY ?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92488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vos motivations à intégrer le programme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avez-vous entendu parler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7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MERCI</a:t>
            </a:r>
            <a:endParaRPr lang="fr-FR" b="0" cap="all" dirty="0">
              <a:latin typeface="Museo 100" pitchFamily="50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99942"/>
            <a:ext cx="1376167" cy="4547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678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10 slides pour nous convaincre, allez à l’essentiel !</a:t>
            </a:r>
            <a:endParaRPr lang="fr-FR" b="0" cap="all" dirty="0">
              <a:latin typeface="Museo 100" pitchFamily="50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7504" y="2556540"/>
            <a:ext cx="6400800" cy="1167338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Museo 100" pitchFamily="50" charset="0"/>
              </a:rPr>
              <a:t>Nom du projet ou de l’entreprise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Nom du contact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Site web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3959647"/>
            <a:ext cx="3322962" cy="8303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b="1" cap="all" dirty="0">
                <a:latin typeface="Museo 100" pitchFamily="50" charset="0"/>
              </a:rPr>
              <a:t>A noter : </a:t>
            </a:r>
            <a:r>
              <a:rPr lang="fr-FR" sz="700" cap="all" dirty="0">
                <a:latin typeface="Museo 100" pitchFamily="50" charset="0"/>
              </a:rPr>
              <a:t>la pré-Sélection sera effectuée sur LA BASE DE CETTE PRESENTATION ECRITE. SOYEZ DONC assez PRECIS DANS VOS SLIDES.</a:t>
            </a:r>
            <a:br>
              <a:rPr lang="fr-FR" sz="700" cap="all" dirty="0">
                <a:latin typeface="Museo 100" pitchFamily="50" charset="0"/>
              </a:rPr>
            </a:br>
            <a:r>
              <a:rPr lang="fr-FR" sz="700" cap="all" dirty="0">
                <a:latin typeface="Museo 100" pitchFamily="50" charset="0"/>
              </a:rPr>
              <a:t>Si VOUS ETES PRE-SELECTIONNE POUR l’ORAL AVEC LE JURY, VOUS POURREZ RETRAVAILLER VOTRE Présentation AVEC DES SLIDES PLUS ALLEGES SI VOUS LE SOUHAITEZ POUR ACCOMPAGNER VOTRE PITCH,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7BC4ED-F21B-4BB6-8B09-4A9DD01E8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14" y="3719157"/>
            <a:ext cx="3923928" cy="10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MISSION</a:t>
            </a:r>
            <a:b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20480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la mission de votre (future) entreprise 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r>
              <a:rPr lang="fr-FR" sz="4000" dirty="0">
                <a:latin typeface="Porto 400" panose="02000000000000000000" pitchFamily="2" charset="0"/>
                <a:cs typeface="Arial" charset="0"/>
              </a:rPr>
              <a:t>le besoin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23479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LA SOLUTION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8"/>
            <a:ext cx="8496944" cy="4320480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votre innovation ou votre solution, ce qu’elle a d’unique et de 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37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367</Words>
  <Application>Microsoft Office PowerPoint</Application>
  <PresentationFormat>Affichage à l'écran (16:9)</PresentationFormat>
  <Paragraphs>40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Museo 100</vt:lpstr>
      <vt:lpstr>Porto 400</vt:lpstr>
      <vt:lpstr>Thème Office</vt:lpstr>
      <vt:lpstr>1_Thème Office</vt:lpstr>
      <vt:lpstr>Présentation PowerPoint</vt:lpstr>
      <vt:lpstr>10 slides pour nous convaincre, allez à l’essentiel !</vt:lpstr>
      <vt:lpstr>LA MISSION L’AMBITION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Delphine CORBIN</cp:lastModifiedBy>
  <cp:revision>14</cp:revision>
  <dcterms:created xsi:type="dcterms:W3CDTF">2019-10-15T13:27:04Z</dcterms:created>
  <dcterms:modified xsi:type="dcterms:W3CDTF">2021-12-10T11:11:37Z</dcterms:modified>
</cp:coreProperties>
</file>