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74" r:id="rId3"/>
    <p:sldId id="259" r:id="rId4"/>
    <p:sldId id="260" r:id="rId5"/>
    <p:sldId id="258" r:id="rId6"/>
    <p:sldId id="25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D5C"/>
    <a:srgbClr val="2F2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9E79247-0F06-4387-8C6A-E65EBA08A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" y="15574"/>
            <a:ext cx="9143132" cy="511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8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914650"/>
            <a:ext cx="5904656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32038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eline.chauvigne\Desktop\M FACTORY\Saison 3\Ppt\Slide-titre-image-16-16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785490"/>
            <a:ext cx="8229600" cy="8572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9662"/>
            <a:ext cx="8229600" cy="3096344"/>
          </a:xfrm>
        </p:spPr>
        <p:txBody>
          <a:bodyPr/>
          <a:lstStyle>
            <a:lvl1pPr>
              <a:defRPr lang="fr-FR" sz="2000" b="1" kern="1200" dirty="0" smtClean="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defRPr lang="fr-FR" sz="1800" b="0" kern="1200" dirty="0" smtClean="0">
                <a:solidFill>
                  <a:srgbClr val="2F2B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>
              <a:defRPr lang="fr-FR" sz="1600" u="sng" kern="1200" dirty="0" smtClean="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9133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eline.chauvigne\Desktop\M FACTORY\Saison 3\Ppt\Slide-titre-image-15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8229600" cy="8572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1666"/>
            <a:ext cx="8229600" cy="3096344"/>
          </a:xfrm>
        </p:spPr>
        <p:txBody>
          <a:bodyPr/>
          <a:lstStyle>
            <a:lvl1pPr>
              <a:defRPr sz="2000" b="1">
                <a:solidFill>
                  <a:srgbClr val="F23D5C"/>
                </a:solidFill>
              </a:defRPr>
            </a:lvl1pPr>
            <a:lvl2pPr>
              <a:defRPr b="0">
                <a:solidFill>
                  <a:srgbClr val="2F2B99"/>
                </a:solidFill>
              </a:defRPr>
            </a:lvl2pPr>
            <a:lvl3pPr>
              <a:defRPr>
                <a:solidFill>
                  <a:srgbClr val="F23D5C"/>
                </a:solidFill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5673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914650"/>
            <a:ext cx="5904656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52187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914650"/>
            <a:ext cx="5904656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80061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" y="15574"/>
            <a:ext cx="9143132" cy="511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6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eline.chauvigne\Desktop\M FACTORY\Saison 3\Ppt\Slide-titre-image-16-16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785490"/>
            <a:ext cx="8229600" cy="8572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9662"/>
            <a:ext cx="8229600" cy="3096344"/>
          </a:xfrm>
        </p:spPr>
        <p:txBody>
          <a:bodyPr/>
          <a:lstStyle>
            <a:lvl1pPr>
              <a:defRPr lang="fr-FR" sz="2000" b="1" kern="1200" dirty="0" smtClean="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defRPr lang="fr-FR" sz="1800" b="0" kern="1200" dirty="0" smtClean="0">
                <a:solidFill>
                  <a:srgbClr val="2F2B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>
              <a:defRPr lang="fr-FR" sz="1600" u="sng" kern="1200" dirty="0" smtClean="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3101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eline.chauvigne\Desktop\M FACTORY\Saison 3\Ppt\Slide-titre-image-15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8229600" cy="8572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1666"/>
            <a:ext cx="8229600" cy="3096344"/>
          </a:xfrm>
        </p:spPr>
        <p:txBody>
          <a:bodyPr/>
          <a:lstStyle>
            <a:lvl1pPr>
              <a:defRPr sz="2000" b="1">
                <a:solidFill>
                  <a:srgbClr val="F23D5C"/>
                </a:solidFill>
              </a:defRPr>
            </a:lvl1pPr>
            <a:lvl2pPr>
              <a:defRPr b="0">
                <a:solidFill>
                  <a:srgbClr val="2F2B99"/>
                </a:solidFill>
              </a:defRPr>
            </a:lvl2pPr>
            <a:lvl3pPr>
              <a:defRPr>
                <a:solidFill>
                  <a:srgbClr val="F23D5C"/>
                </a:solidFill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0174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914650"/>
            <a:ext cx="5904656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72298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1F6B15-8499-476D-9612-6EB3A22E818E}" type="datetimeFigureOut">
              <a:rPr lang="fr-FR" smtClean="0"/>
              <a:pPr/>
              <a:t>28/11/2022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1F5A77-20C8-4621-9BD0-AF155CC25C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17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60" r:id="rId3"/>
    <p:sldLayoutId id="2147483649" r:id="rId4"/>
    <p:sldLayoutId id="214748366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rgbClr val="2F2B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rgbClr val="F23D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u="sng" kern="1200">
          <a:solidFill>
            <a:srgbClr val="2F2B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i="1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1F6B15-8499-476D-9612-6EB3A22E818E}" type="datetimeFigureOut">
              <a:rPr lang="fr-FR" smtClean="0"/>
              <a:pPr/>
              <a:t>28/11/2022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1F5A77-20C8-4621-9BD0-AF155CC25C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1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rgbClr val="2F2B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rgbClr val="F23D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u="sng" kern="1200">
          <a:solidFill>
            <a:srgbClr val="2F2B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i="1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869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dirty="0">
                <a:latin typeface="Porto 400" panose="02000000000000000000" pitchFamily="2" charset="0"/>
                <a:cs typeface="Arial" charset="0"/>
              </a:rPr>
              <a:t>L’EQUIPE</a:t>
            </a:r>
            <a:br>
              <a:rPr lang="fr-FR" sz="4000" dirty="0">
                <a:latin typeface="Porto 400" panose="02000000000000000000" pitchFamily="2" charset="0"/>
                <a:cs typeface="Arial" charset="0"/>
              </a:rPr>
            </a:b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86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123479"/>
            <a:ext cx="8568952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rgbClr val="2F2B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u="sng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Présentez-vous ! Quelles ont été vos précédentes fonctions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Indiquez la composition de l’équipe ? Quelles sont les compétences et rôle de chacun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Niveau d’avancement de votre projet ? Avez-vous déjà créé votre entreprise? Avez-vous des premiers clients ? Avez-vous déjà obtenu des aides ou financements extérieurs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Apports financiers des fondateurs et répartition du capital entre les associés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177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dirty="0">
                <a:latin typeface="Porto 400" panose="02000000000000000000" pitchFamily="2" charset="0"/>
                <a:cs typeface="Arial" charset="0"/>
              </a:rPr>
              <a:t>LE MARCHE</a:t>
            </a:r>
            <a:br>
              <a:rPr lang="fr-FR" sz="4000" dirty="0">
                <a:latin typeface="Porto 400" panose="02000000000000000000" pitchFamily="2" charset="0"/>
                <a:cs typeface="Arial" charset="0"/>
              </a:rPr>
            </a:b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54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3479"/>
            <a:ext cx="8496944" cy="4320480"/>
          </a:xfrm>
        </p:spPr>
        <p:txBody>
          <a:bodyPr/>
          <a:lstStyle/>
          <a:p>
            <a:pPr lvl="0">
              <a:buFont typeface="Museo 100" pitchFamily="50" charset="0"/>
              <a:buChar char="−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Quels sont les différents types de clients visés ? (Particuliers, entreprises, associations …)</a:t>
            </a:r>
          </a:p>
          <a:p>
            <a:pPr lvl="0">
              <a:buFont typeface="Museo 100" pitchFamily="50" charset="0"/>
              <a:buChar char="−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Indications sur la taille du marché si vous en avez ? (en unités, en CA)</a:t>
            </a:r>
          </a:p>
          <a:p>
            <a:pPr lvl="0">
              <a:buFont typeface="Museo 100" pitchFamily="50" charset="0"/>
              <a:buChar char="−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Quelles sont les entreprises concurrentes ? Quel est le chiffre d’affaires de ces entreprises concurrentes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9228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dirty="0">
                <a:latin typeface="Porto 400" panose="02000000000000000000" pitchFamily="2" charset="0"/>
                <a:cs typeface="Arial" charset="0"/>
              </a:rPr>
              <a:t>CREATION DE VALEUR</a:t>
            </a:r>
            <a:br>
              <a:rPr lang="fr-FR" sz="4000" dirty="0">
                <a:latin typeface="Porto 400" panose="02000000000000000000" pitchFamily="2" charset="0"/>
                <a:cs typeface="Arial" charset="0"/>
              </a:rPr>
            </a:b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4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123479"/>
            <a:ext cx="8568952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rgbClr val="2F2B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u="sng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Combien pensez-vous facturer votre offre (donner si possible une décomposition du prix de vente envisagé)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Quelles sont les retombées économiques envisagées : Chiffre d’affaires et emplois créés sur les 3 premières années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6528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784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5800" dirty="0">
                <a:latin typeface="Porto 400" panose="02000000000000000000" pitchFamily="2" charset="0"/>
                <a:cs typeface="Arial" charset="0"/>
              </a:rPr>
              <a:t>CANDIDATER A</a:t>
            </a:r>
          </a:p>
          <a:p>
            <a:pPr algn="l"/>
            <a:r>
              <a:rPr lang="fr-FR" sz="5800" dirty="0">
                <a:latin typeface="Porto 400" panose="02000000000000000000" pitchFamily="2" charset="0"/>
                <a:cs typeface="Arial" charset="0"/>
              </a:rPr>
              <a:t>MANUFACTURING </a:t>
            </a:r>
          </a:p>
          <a:p>
            <a:pPr algn="l"/>
            <a:r>
              <a:rPr lang="fr-FR" sz="5800" dirty="0">
                <a:latin typeface="Porto 400" panose="02000000000000000000" pitchFamily="2" charset="0"/>
                <a:cs typeface="Arial" charset="0"/>
              </a:rPr>
              <a:t>FACTORY ?</a:t>
            </a:r>
            <a:br>
              <a:rPr lang="fr-FR" sz="4000" dirty="0">
                <a:latin typeface="Porto 400" panose="02000000000000000000" pitchFamily="2" charset="0"/>
                <a:cs typeface="Arial" charset="0"/>
              </a:rPr>
            </a:b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69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3479"/>
            <a:ext cx="8424936" cy="4392488"/>
          </a:xfrm>
        </p:spPr>
        <p:txBody>
          <a:bodyPr/>
          <a:lstStyle/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Quelles sont vos motivations à intégrer le programme de la </a:t>
            </a:r>
            <a:r>
              <a:rPr lang="fr-FR" sz="1100" dirty="0" err="1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Manufacturing</a:t>
            </a: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</a:t>
            </a:r>
            <a:r>
              <a:rPr lang="fr-FR" sz="1100" dirty="0" err="1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Factory</a:t>
            </a: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Comment avez-vous entendu parler de la </a:t>
            </a:r>
            <a:r>
              <a:rPr lang="fr-FR" sz="1100" dirty="0" err="1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Manufacturing</a:t>
            </a: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</a:t>
            </a:r>
            <a:r>
              <a:rPr lang="fr-FR" sz="1100" dirty="0" err="1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Factory</a:t>
            </a: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1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2774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137130" y="1419622"/>
            <a:ext cx="6451094" cy="1037972"/>
          </a:xfrm>
        </p:spPr>
        <p:txBody>
          <a:bodyPr>
            <a:noAutofit/>
          </a:bodyPr>
          <a:lstStyle/>
          <a:p>
            <a:pPr algn="l"/>
            <a:r>
              <a:rPr lang="fr-FR" b="0" dirty="0">
                <a:latin typeface="Porto 400" panose="02000000000000000000" pitchFamily="2" charset="0"/>
              </a:rPr>
              <a:t>MERCI</a:t>
            </a:r>
            <a:endParaRPr lang="fr-FR" b="0" cap="all" dirty="0">
              <a:latin typeface="Museo 1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A0DF6C7-EDBF-F383-C489-D76096CBC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0935"/>
            <a:ext cx="5250160" cy="88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2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137130" y="1419622"/>
            <a:ext cx="6451094" cy="1037972"/>
          </a:xfrm>
        </p:spPr>
        <p:txBody>
          <a:bodyPr>
            <a:noAutofit/>
          </a:bodyPr>
          <a:lstStyle/>
          <a:p>
            <a:pPr algn="l"/>
            <a:r>
              <a:rPr lang="fr-FR" b="0" dirty="0">
                <a:latin typeface="Porto 400" panose="02000000000000000000" pitchFamily="2" charset="0"/>
              </a:rPr>
              <a:t>10 slides pour nous convaincre, allez à l’essentiel !</a:t>
            </a:r>
            <a:endParaRPr lang="fr-FR" b="0" cap="all" dirty="0">
              <a:latin typeface="Museo 100" pitchFamily="50" charset="0"/>
            </a:endParaRP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107504" y="2556540"/>
            <a:ext cx="6400800" cy="1167338"/>
          </a:xfrm>
        </p:spPr>
        <p:txBody>
          <a:bodyPr>
            <a:normAutofit/>
          </a:bodyPr>
          <a:lstStyle/>
          <a:p>
            <a:pPr algn="l"/>
            <a:r>
              <a:rPr lang="fr-FR" sz="2000" dirty="0">
                <a:latin typeface="Museo 100" pitchFamily="50" charset="0"/>
              </a:rPr>
              <a:t>Nom du projet ou de l’entreprise</a:t>
            </a:r>
          </a:p>
          <a:p>
            <a:pPr algn="l"/>
            <a:r>
              <a:rPr lang="fr-FR" sz="2000" dirty="0">
                <a:latin typeface="Museo 100" pitchFamily="50" charset="0"/>
              </a:rPr>
              <a:t>Nom du contact</a:t>
            </a:r>
          </a:p>
          <a:p>
            <a:pPr algn="l"/>
            <a:r>
              <a:rPr lang="fr-FR" sz="2000" dirty="0">
                <a:latin typeface="Museo 100" pitchFamily="50" charset="0"/>
              </a:rPr>
              <a:t>Site web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79512" y="3959647"/>
            <a:ext cx="3322962" cy="83036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00" b="1" cap="all" dirty="0">
                <a:latin typeface="Museo 100" pitchFamily="50" charset="0"/>
              </a:rPr>
              <a:t>A noter : </a:t>
            </a:r>
            <a:r>
              <a:rPr lang="fr-FR" sz="700" cap="all" dirty="0">
                <a:latin typeface="Museo 100" pitchFamily="50" charset="0"/>
              </a:rPr>
              <a:t>la pré-Sélection sera effectuée sur LA BASE DE CETTE PRESENTATION ECRITE. SOYEZ DONC assez PRECIS DANS VOS SLIDES.</a:t>
            </a:r>
            <a:br>
              <a:rPr lang="fr-FR" sz="700" cap="all" dirty="0">
                <a:latin typeface="Museo 100" pitchFamily="50" charset="0"/>
              </a:rPr>
            </a:br>
            <a:r>
              <a:rPr lang="fr-FR" sz="700" cap="all" dirty="0">
                <a:latin typeface="Museo 100" pitchFamily="50" charset="0"/>
              </a:rPr>
              <a:t>Si VOUS ETES PRE-SELECTIONNE POUR l’ORAL AVEC LE JURY, VOUS POURREZ RETRAVAILLER VOTRE Présentation AVEC DES SLIDES PLUS ALLEGES SI VOUS LE SOUHAITEZ POUR ACCOMPAGNER VOTRE PITCH,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C13733E-3D44-4081-CE42-295DD1F03D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848816"/>
            <a:ext cx="4932040" cy="94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5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53154" y="1571221"/>
            <a:ext cx="6148574" cy="1470025"/>
          </a:xfrm>
        </p:spPr>
        <p:txBody>
          <a:bodyPr>
            <a:normAutofit/>
          </a:bodyPr>
          <a:lstStyle/>
          <a:p>
            <a:pPr algn="l"/>
            <a:r>
              <a:rPr lang="fr-FR" sz="4000" b="1" dirty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LA MISSION</a:t>
            </a:r>
            <a:br>
              <a:rPr lang="fr-FR" sz="4000" b="1" dirty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</a:br>
            <a:r>
              <a:rPr lang="fr-FR" sz="4000" b="1" dirty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L’AMBITION</a:t>
            </a: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6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79512" y="123479"/>
            <a:ext cx="8424936" cy="4320480"/>
          </a:xfrm>
        </p:spPr>
        <p:txBody>
          <a:bodyPr/>
          <a:lstStyle/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 est la mission de votre (future) entreprise ?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 est l’ambition à terme de votre projet ? Dans 5 ans, comment voyez-vous votre entreprise ?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18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88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dirty="0">
                <a:latin typeface="Porto 400" panose="02000000000000000000" pitchFamily="2" charset="0"/>
                <a:cs typeface="Arial" charset="0"/>
              </a:rPr>
              <a:t>Le constat</a:t>
            </a:r>
            <a:br>
              <a:rPr lang="fr-FR" sz="4000" dirty="0">
                <a:latin typeface="Porto 400" panose="02000000000000000000" pitchFamily="2" charset="0"/>
                <a:cs typeface="Arial" charset="0"/>
              </a:rPr>
            </a:br>
            <a:r>
              <a:rPr lang="fr-FR" sz="4000" dirty="0">
                <a:latin typeface="Porto 400" panose="02000000000000000000" pitchFamily="2" charset="0"/>
                <a:cs typeface="Arial" charset="0"/>
              </a:rPr>
              <a:t>le besoin</a:t>
            </a: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7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179512" y="123479"/>
            <a:ext cx="8424936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rgbClr val="2F2B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u="sng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Quels sont les futurs utilisateurs de votre solution ?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En quoi répond-elle à leur problématique actuelle ?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Concurrence : décrivez les solutions existantes et expliquez en quoi elles ne répondent que partiellement aux problèmes ou besoins des clients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447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dirty="0">
                <a:latin typeface="Porto 400" panose="02000000000000000000" pitchFamily="2" charset="0"/>
                <a:cs typeface="Arial" charset="0"/>
              </a:rPr>
              <a:t>LA SOLUTION</a:t>
            </a:r>
            <a:br>
              <a:rPr lang="fr-FR" sz="4000" dirty="0">
                <a:latin typeface="Porto 400" panose="02000000000000000000" pitchFamily="2" charset="0"/>
                <a:cs typeface="Arial" charset="0"/>
              </a:rPr>
            </a:b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4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3478"/>
            <a:ext cx="8496944" cy="4320480"/>
          </a:xfrm>
        </p:spPr>
        <p:txBody>
          <a:bodyPr/>
          <a:lstStyle/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Décrire votre innovation ou votre solution, ce qu’elle a d’unique et de nouveau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Décrivez le stade d’avancement actuel du développement de votre innovation ou de votre solution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29370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367</Words>
  <Application>Microsoft Office PowerPoint</Application>
  <PresentationFormat>Affichage à l'écran (16:9)</PresentationFormat>
  <Paragraphs>40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Museo 100</vt:lpstr>
      <vt:lpstr>Porto 400</vt:lpstr>
      <vt:lpstr>Thème Office</vt:lpstr>
      <vt:lpstr>1_Thème Office</vt:lpstr>
      <vt:lpstr>Présentation PowerPoint</vt:lpstr>
      <vt:lpstr>10 slides pour nous convaincre, allez à l’essentiel !</vt:lpstr>
      <vt:lpstr>LA MISSION L’AMBITION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</vt:lpstr>
    </vt:vector>
  </TitlesOfParts>
  <Company>IDS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 CHAUVIGNE</dc:creator>
  <cp:lastModifiedBy>Delphine CORBIN</cp:lastModifiedBy>
  <cp:revision>15</cp:revision>
  <dcterms:created xsi:type="dcterms:W3CDTF">2019-10-15T13:27:04Z</dcterms:created>
  <dcterms:modified xsi:type="dcterms:W3CDTF">2022-11-28T15:37:10Z</dcterms:modified>
</cp:coreProperties>
</file>