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</p:sldMasterIdLst>
  <p:sldIdLst>
    <p:sldId id="256" r:id="rId6"/>
    <p:sldId id="259" r:id="rId7"/>
    <p:sldId id="260" r:id="rId8"/>
    <p:sldId id="258" r:id="rId9"/>
    <p:sldId id="257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3D5C"/>
    <a:srgbClr val="2F2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27D0C2-233B-46A6-8566-0356715C0D5A}" v="4" dt="2024-11-07T14:42:24.9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84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9E79247-0F06-4387-8C6A-E65EBA08AF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" y="15574"/>
            <a:ext cx="9143132" cy="511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8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403648" y="2914650"/>
            <a:ext cx="5904656" cy="1314450"/>
          </a:xfr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320381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eline.chauvigne\Desktop\M FACTORY\Saison 3\Ppt\Slide-titre-image-16-16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785490"/>
            <a:ext cx="8229600" cy="8572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9662"/>
            <a:ext cx="8229600" cy="3096344"/>
          </a:xfrm>
        </p:spPr>
        <p:txBody>
          <a:bodyPr/>
          <a:lstStyle>
            <a:lvl1pPr>
              <a:defRPr lang="fr-FR" sz="2000" b="1" kern="1200" dirty="0" smtClean="0">
                <a:solidFill>
                  <a:srgbClr val="F23D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>
              <a:defRPr lang="fr-FR" sz="1800" b="0" kern="1200" dirty="0" smtClean="0">
                <a:solidFill>
                  <a:srgbClr val="2F2B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>
              <a:defRPr lang="fr-FR" sz="1600" u="sng" kern="1200" dirty="0" smtClean="0">
                <a:solidFill>
                  <a:srgbClr val="F23D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91336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eline.chauvigne\Desktop\M FACTORY\Saison 3\Ppt\Slide-titre-image-15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/>
          <a:stretch/>
        </p:blipFill>
        <p:spPr bwMode="auto">
          <a:xfrm>
            <a:off x="0" y="0"/>
            <a:ext cx="91471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23528" y="267494"/>
            <a:ext cx="8229600" cy="8572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261666"/>
            <a:ext cx="8229600" cy="3096344"/>
          </a:xfrm>
        </p:spPr>
        <p:txBody>
          <a:bodyPr/>
          <a:lstStyle>
            <a:lvl1pPr>
              <a:defRPr sz="2000" b="1">
                <a:solidFill>
                  <a:srgbClr val="F23D5C"/>
                </a:solidFill>
              </a:defRPr>
            </a:lvl1pPr>
            <a:lvl2pPr>
              <a:defRPr b="0">
                <a:solidFill>
                  <a:srgbClr val="2F2B99"/>
                </a:solidFill>
              </a:defRPr>
            </a:lvl2pPr>
            <a:lvl3pPr>
              <a:defRPr>
                <a:solidFill>
                  <a:srgbClr val="F23D5C"/>
                </a:solidFill>
              </a:defRPr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56732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403648" y="2914650"/>
            <a:ext cx="5904656" cy="1314450"/>
          </a:xfr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521878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403648" y="2914650"/>
            <a:ext cx="5904656" cy="1314450"/>
          </a:xfr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80061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" y="15574"/>
            <a:ext cx="9143132" cy="511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64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eline.chauvigne\Desktop\M FACTORY\Saison 3\Ppt\Slide-titre-image-16-16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785490"/>
            <a:ext cx="8229600" cy="8572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9662"/>
            <a:ext cx="8229600" cy="3096344"/>
          </a:xfrm>
        </p:spPr>
        <p:txBody>
          <a:bodyPr/>
          <a:lstStyle>
            <a:lvl1pPr>
              <a:defRPr lang="fr-FR" sz="2000" b="1" kern="1200" dirty="0" smtClean="0">
                <a:solidFill>
                  <a:srgbClr val="F23D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>
              <a:defRPr lang="fr-FR" sz="1800" b="0" kern="1200" dirty="0" smtClean="0">
                <a:solidFill>
                  <a:srgbClr val="2F2B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>
              <a:defRPr lang="fr-FR" sz="1600" u="sng" kern="1200" dirty="0" smtClean="0">
                <a:solidFill>
                  <a:srgbClr val="F23D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3101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eline.chauvigne\Desktop\M FACTORY\Saison 3\Ppt\Slide-titre-image-15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/>
          <a:stretch/>
        </p:blipFill>
        <p:spPr bwMode="auto">
          <a:xfrm>
            <a:off x="0" y="0"/>
            <a:ext cx="91471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23528" y="267494"/>
            <a:ext cx="8229600" cy="8572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261666"/>
            <a:ext cx="8229600" cy="3096344"/>
          </a:xfrm>
        </p:spPr>
        <p:txBody>
          <a:bodyPr/>
          <a:lstStyle>
            <a:lvl1pPr>
              <a:defRPr sz="2000" b="1">
                <a:solidFill>
                  <a:srgbClr val="F23D5C"/>
                </a:solidFill>
              </a:defRPr>
            </a:lvl1pPr>
            <a:lvl2pPr>
              <a:defRPr b="0">
                <a:solidFill>
                  <a:srgbClr val="2F2B99"/>
                </a:solidFill>
              </a:defRPr>
            </a:lvl2pPr>
            <a:lvl3pPr>
              <a:defRPr>
                <a:solidFill>
                  <a:srgbClr val="F23D5C"/>
                </a:solidFill>
              </a:defRPr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01740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403648" y="2914650"/>
            <a:ext cx="5904656" cy="1314450"/>
          </a:xfr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72298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91F6B15-8499-476D-9612-6EB3A22E818E}" type="datetimeFigureOut">
              <a:rPr lang="fr-FR" smtClean="0"/>
              <a:pPr/>
              <a:t>07/11/2024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E1F5A77-20C8-4621-9BD0-AF155CC25C5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177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60" r:id="rId3"/>
    <p:sldLayoutId id="2147483649" r:id="rId4"/>
    <p:sldLayoutId id="2147483661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2400" b="1" kern="1200">
          <a:solidFill>
            <a:srgbClr val="2F2B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b="1" kern="1200">
          <a:solidFill>
            <a:srgbClr val="F23D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u="sng" kern="1200">
          <a:solidFill>
            <a:srgbClr val="2F2B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i="1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91F6B15-8499-476D-9612-6EB3A22E818E}" type="datetimeFigureOut">
              <a:rPr lang="fr-FR" smtClean="0"/>
              <a:pPr/>
              <a:t>07/11/2024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E1F5A77-20C8-4621-9BD0-AF155CC25C5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1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2400" b="1" kern="1200">
          <a:solidFill>
            <a:srgbClr val="2F2B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b="1" kern="1200">
          <a:solidFill>
            <a:srgbClr val="F23D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u="sng" kern="1200">
          <a:solidFill>
            <a:srgbClr val="2F2B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i="1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906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505554" y="1723621"/>
            <a:ext cx="614857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4000" dirty="0">
                <a:latin typeface="Porto 400" panose="02000000000000000000" pitchFamily="2" charset="0"/>
                <a:cs typeface="Arial" charset="0"/>
              </a:rPr>
              <a:t>L’EQUIPE</a:t>
            </a:r>
            <a:br>
              <a:rPr lang="fr-FR" sz="4000" dirty="0">
                <a:latin typeface="Porto 400" panose="02000000000000000000" pitchFamily="2" charset="0"/>
                <a:cs typeface="Arial" charset="0"/>
              </a:rPr>
            </a:br>
            <a:endParaRPr lang="fr-FR" sz="4000" dirty="0">
              <a:latin typeface="Porto 400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986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107504" y="123479"/>
            <a:ext cx="8568952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F23D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b="0" kern="1200">
                <a:solidFill>
                  <a:srgbClr val="2F2B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u="sng" kern="1200">
                <a:solidFill>
                  <a:srgbClr val="F23D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i="1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Présentez-vous ! Quelles ont été vos précédentes fonctions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Indiquez la composition de l’équipe ? Quelles sont les compétences et rôle de chacun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Niveau d’avancement de votre projet ? Avez-vous déjà créé votre entreprise? Avez-vous des premiers clients ? Avez-vous déjà obtenu des aides ou financements extérieurs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Apports financiers des fondateurs et répartition du capital entre les associés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177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505554" y="1723621"/>
            <a:ext cx="614857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4000" dirty="0">
                <a:latin typeface="Porto 400" panose="02000000000000000000" pitchFamily="2" charset="0"/>
                <a:cs typeface="Arial" charset="0"/>
              </a:rPr>
              <a:t>LE MARCHE</a:t>
            </a:r>
            <a:br>
              <a:rPr lang="fr-FR" sz="4000" dirty="0">
                <a:latin typeface="Porto 400" panose="02000000000000000000" pitchFamily="2" charset="0"/>
                <a:cs typeface="Arial" charset="0"/>
              </a:rPr>
            </a:br>
            <a:endParaRPr lang="fr-FR" sz="4000" dirty="0">
              <a:latin typeface="Porto 400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544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23479"/>
            <a:ext cx="8496944" cy="4320480"/>
          </a:xfrm>
        </p:spPr>
        <p:txBody>
          <a:bodyPr/>
          <a:lstStyle/>
          <a:p>
            <a:pPr lvl="0">
              <a:buFont typeface="Museo 100" pitchFamily="50" charset="0"/>
              <a:buChar char="−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Quels sont les différents types de clients visés ? (Particuliers, entreprises, associations …)</a:t>
            </a:r>
          </a:p>
          <a:p>
            <a:pPr lvl="0">
              <a:buFont typeface="Museo 100" pitchFamily="50" charset="0"/>
              <a:buChar char="−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Indications sur la taille du marché si vous en avez ? (en unités, en CA)</a:t>
            </a:r>
          </a:p>
          <a:p>
            <a:pPr lvl="0">
              <a:buFont typeface="Museo 100" pitchFamily="50" charset="0"/>
              <a:buChar char="−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Quelles sont les entreprises concurrentes ? Quel est le chiffre d’affaires de ces entreprises concurrentes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9228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505554" y="1723621"/>
            <a:ext cx="614857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4000" dirty="0">
                <a:latin typeface="Porto 400" panose="02000000000000000000" pitchFamily="2" charset="0"/>
                <a:cs typeface="Arial" charset="0"/>
              </a:rPr>
              <a:t>CREATION DE VALEUR</a:t>
            </a:r>
            <a:br>
              <a:rPr lang="fr-FR" sz="4000" dirty="0">
                <a:latin typeface="Porto 400" panose="02000000000000000000" pitchFamily="2" charset="0"/>
                <a:cs typeface="Arial" charset="0"/>
              </a:rPr>
            </a:br>
            <a:endParaRPr lang="fr-FR" sz="4000" dirty="0">
              <a:latin typeface="Porto 400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34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107504" y="123479"/>
            <a:ext cx="8568952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F23D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b="0" kern="1200">
                <a:solidFill>
                  <a:srgbClr val="2F2B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u="sng" kern="1200">
                <a:solidFill>
                  <a:srgbClr val="F23D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i="1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Combien pensez-vous facturer votre offre (donner si possible une décomposition du prix de vente envisagé)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Quelles sont les retombées économiques envisagées : Chiffre d’affaires et emplois créés sur les 3 premières années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6528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505554" y="1723621"/>
            <a:ext cx="6148574" cy="1784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5800" dirty="0">
                <a:latin typeface="Porto 400" panose="02000000000000000000" pitchFamily="2" charset="0"/>
                <a:cs typeface="Arial" charset="0"/>
              </a:rPr>
              <a:t>CANDIDATER A</a:t>
            </a:r>
          </a:p>
          <a:p>
            <a:pPr algn="l"/>
            <a:r>
              <a:rPr lang="fr-FR" sz="5800" dirty="0">
                <a:latin typeface="Porto 400" panose="02000000000000000000" pitchFamily="2" charset="0"/>
                <a:cs typeface="Arial" charset="0"/>
              </a:rPr>
              <a:t>MANUFACTURING </a:t>
            </a:r>
          </a:p>
          <a:p>
            <a:pPr algn="l"/>
            <a:r>
              <a:rPr lang="fr-FR" sz="5800" dirty="0">
                <a:latin typeface="Porto 400" panose="02000000000000000000" pitchFamily="2" charset="0"/>
                <a:cs typeface="Arial" charset="0"/>
              </a:rPr>
              <a:t>FACTORY ?</a:t>
            </a:r>
            <a:br>
              <a:rPr lang="fr-FR" sz="4000" dirty="0">
                <a:latin typeface="Porto 400" panose="02000000000000000000" pitchFamily="2" charset="0"/>
                <a:cs typeface="Arial" charset="0"/>
              </a:rPr>
            </a:br>
            <a:endParaRPr lang="fr-FR" sz="4000" dirty="0">
              <a:latin typeface="Porto 400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269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23479"/>
            <a:ext cx="8424936" cy="4392488"/>
          </a:xfrm>
        </p:spPr>
        <p:txBody>
          <a:bodyPr/>
          <a:lstStyle/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Quelles sont vos motivations à intégrer le programme de la </a:t>
            </a:r>
            <a:r>
              <a:rPr lang="fr-FR" sz="1100" dirty="0" err="1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Manufacturing</a:t>
            </a: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 </a:t>
            </a:r>
            <a:r>
              <a:rPr lang="fr-FR" sz="1100" dirty="0" err="1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Factory</a:t>
            </a: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Comment avez-vous entendu parler de la </a:t>
            </a:r>
            <a:r>
              <a:rPr lang="fr-FR" sz="1100" dirty="0" err="1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Manufacturing</a:t>
            </a: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 </a:t>
            </a:r>
            <a:r>
              <a:rPr lang="fr-FR" sz="1100" dirty="0" err="1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Factory</a:t>
            </a: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1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2774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137130" y="1419622"/>
            <a:ext cx="6451094" cy="1037972"/>
          </a:xfrm>
        </p:spPr>
        <p:txBody>
          <a:bodyPr>
            <a:noAutofit/>
          </a:bodyPr>
          <a:lstStyle/>
          <a:p>
            <a:pPr algn="l"/>
            <a:r>
              <a:rPr lang="fr-FR" b="0" dirty="0">
                <a:latin typeface="Porto 400" panose="02000000000000000000" pitchFamily="2" charset="0"/>
              </a:rPr>
              <a:t>MERCI</a:t>
            </a:r>
            <a:endParaRPr lang="fr-FR" b="0" cap="all" dirty="0">
              <a:latin typeface="Museo 100" pitchFamily="50" charset="0"/>
            </a:endParaRPr>
          </a:p>
        </p:txBody>
      </p:sp>
      <p:pic>
        <p:nvPicPr>
          <p:cNvPr id="9" name="Image 8" descr="Une image contenant texte, capture d’écran, Police, logo&#10;&#10;Description générée automatiquement">
            <a:extLst>
              <a:ext uri="{FF2B5EF4-FFF2-40B4-BE49-F238E27FC236}">
                <a16:creationId xmlns:a16="http://schemas.microsoft.com/office/drawing/2014/main" id="{5492184E-DFE6-3C2C-A4F1-63989A5FA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4" t="45800" r="16214" b="34020"/>
          <a:stretch/>
        </p:blipFill>
        <p:spPr>
          <a:xfrm>
            <a:off x="0" y="3579862"/>
            <a:ext cx="5904656" cy="103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24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137130" y="1419622"/>
            <a:ext cx="6451094" cy="1037972"/>
          </a:xfrm>
        </p:spPr>
        <p:txBody>
          <a:bodyPr>
            <a:noAutofit/>
          </a:bodyPr>
          <a:lstStyle/>
          <a:p>
            <a:pPr algn="l"/>
            <a:r>
              <a:rPr lang="fr-FR" b="0" dirty="0">
                <a:latin typeface="Porto 400" panose="02000000000000000000" pitchFamily="2" charset="0"/>
              </a:rPr>
              <a:t>10 slides pour nous convaincre, allez à l’essentiel !</a:t>
            </a:r>
            <a:endParaRPr lang="fr-FR" b="0" cap="all" dirty="0">
              <a:latin typeface="Museo 100" pitchFamily="50" charset="0"/>
            </a:endParaRPr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107504" y="2556540"/>
            <a:ext cx="6400800" cy="1167338"/>
          </a:xfrm>
        </p:spPr>
        <p:txBody>
          <a:bodyPr>
            <a:normAutofit/>
          </a:bodyPr>
          <a:lstStyle/>
          <a:p>
            <a:pPr algn="l"/>
            <a:r>
              <a:rPr lang="fr-FR" sz="2000" dirty="0">
                <a:latin typeface="Museo 100" pitchFamily="50" charset="0"/>
              </a:rPr>
              <a:t>Nom du projet ou de l’entreprise</a:t>
            </a:r>
          </a:p>
          <a:p>
            <a:pPr algn="l"/>
            <a:r>
              <a:rPr lang="fr-FR" sz="2000" dirty="0">
                <a:latin typeface="Museo 100" pitchFamily="50" charset="0"/>
              </a:rPr>
              <a:t>Nom du contact</a:t>
            </a:r>
          </a:p>
          <a:p>
            <a:pPr algn="l"/>
            <a:r>
              <a:rPr lang="fr-FR" sz="2000" dirty="0">
                <a:latin typeface="Museo 100" pitchFamily="50" charset="0"/>
              </a:rPr>
              <a:t>Site web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79512" y="3959647"/>
            <a:ext cx="3322962" cy="83036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00" b="1" cap="all" dirty="0">
                <a:latin typeface="Museo 100" pitchFamily="50" charset="0"/>
              </a:rPr>
              <a:t>A noter : </a:t>
            </a:r>
            <a:r>
              <a:rPr lang="fr-FR" sz="700" cap="all" dirty="0">
                <a:latin typeface="Museo 100" pitchFamily="50" charset="0"/>
              </a:rPr>
              <a:t>la pré-Sélection sera effectuée sur LA BASE DE CETTE PRESENTATION ECRITE. SOYEZ DONC assez PRECIS DANS VOS SLIDES.</a:t>
            </a:r>
            <a:br>
              <a:rPr lang="fr-FR" sz="700" cap="all" dirty="0">
                <a:latin typeface="Museo 100" pitchFamily="50" charset="0"/>
              </a:rPr>
            </a:br>
            <a:r>
              <a:rPr lang="fr-FR" sz="700" cap="all" dirty="0">
                <a:latin typeface="Museo 100" pitchFamily="50" charset="0"/>
              </a:rPr>
              <a:t>Si VOUS ETES PRE-SELECTIONNE POUR l’ORAL AVEC LE JURY, VOUS POURREZ RETRAVAILLER VOTRE Présentation AVEC DES SLIDES PLUS ALLEGES SI VOUS LE SOUHAITEZ POUR ACCOMPAGNER VOTRE PITCH,</a:t>
            </a:r>
          </a:p>
        </p:txBody>
      </p:sp>
      <p:pic>
        <p:nvPicPr>
          <p:cNvPr id="8" name="Image 7" descr="Une image contenant texte, capture d’écran, Police, logo&#10;&#10;Description générée automatiquement">
            <a:extLst>
              <a:ext uri="{FF2B5EF4-FFF2-40B4-BE49-F238E27FC236}">
                <a16:creationId xmlns:a16="http://schemas.microsoft.com/office/drawing/2014/main" id="{BE3E8617-DA45-D9F7-A923-58C10220E3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39"/>
          <a:stretch/>
        </p:blipFill>
        <p:spPr>
          <a:xfrm>
            <a:off x="4696640" y="3678595"/>
            <a:ext cx="4478593" cy="124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55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353154" y="1571221"/>
            <a:ext cx="6148574" cy="1470025"/>
          </a:xfrm>
        </p:spPr>
        <p:txBody>
          <a:bodyPr>
            <a:normAutofit/>
          </a:bodyPr>
          <a:lstStyle/>
          <a:p>
            <a:pPr algn="l"/>
            <a:r>
              <a:rPr lang="fr-FR" sz="4000" b="1" dirty="0">
                <a:solidFill>
                  <a:schemeClr val="bg1"/>
                </a:solidFill>
                <a:latin typeface="Porto 400" panose="02000000000000000000" pitchFamily="2" charset="0"/>
                <a:cs typeface="Arial" charset="0"/>
              </a:rPr>
              <a:t>LA MISSION</a:t>
            </a:r>
            <a:br>
              <a:rPr lang="fr-FR" sz="4000" b="1" dirty="0">
                <a:solidFill>
                  <a:schemeClr val="bg1"/>
                </a:solidFill>
                <a:latin typeface="Porto 400" panose="02000000000000000000" pitchFamily="2" charset="0"/>
                <a:cs typeface="Arial" charset="0"/>
              </a:rPr>
            </a:br>
            <a:r>
              <a:rPr lang="fr-FR" sz="4000" b="1" dirty="0">
                <a:solidFill>
                  <a:schemeClr val="bg1"/>
                </a:solidFill>
                <a:latin typeface="Porto 400" panose="02000000000000000000" pitchFamily="2" charset="0"/>
                <a:cs typeface="Arial" charset="0"/>
              </a:rPr>
              <a:t>L’AMBITION</a:t>
            </a:r>
            <a:endParaRPr lang="fr-FR" sz="4000" dirty="0">
              <a:latin typeface="Porto 400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560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179512" y="123479"/>
            <a:ext cx="8424936" cy="4320480"/>
          </a:xfrm>
        </p:spPr>
        <p:txBody>
          <a:bodyPr/>
          <a:lstStyle/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Quelle est la mission de votre (future) entreprise ?</a:t>
            </a: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Quelle est l’ambition à terme de votre projet ? Dans 5 ans, comment voyez-vous votre entreprise ?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1189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5880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505554" y="1723621"/>
            <a:ext cx="614857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4000" dirty="0">
                <a:latin typeface="Porto 400" panose="02000000000000000000" pitchFamily="2" charset="0"/>
                <a:cs typeface="Arial" charset="0"/>
              </a:rPr>
              <a:t>Le constat</a:t>
            </a:r>
            <a:br>
              <a:rPr lang="fr-FR" sz="4000" dirty="0">
                <a:latin typeface="Porto 400" panose="02000000000000000000" pitchFamily="2" charset="0"/>
                <a:cs typeface="Arial" charset="0"/>
              </a:rPr>
            </a:br>
            <a:r>
              <a:rPr lang="fr-FR" sz="4000" dirty="0">
                <a:latin typeface="Porto 400" panose="02000000000000000000" pitchFamily="2" charset="0"/>
                <a:cs typeface="Arial" charset="0"/>
              </a:rPr>
              <a:t>le besoin</a:t>
            </a:r>
            <a:endParaRPr lang="fr-FR" sz="4000" dirty="0">
              <a:latin typeface="Porto 400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75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179512" y="123479"/>
            <a:ext cx="8424936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F23D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b="0" kern="1200">
                <a:solidFill>
                  <a:srgbClr val="2F2B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u="sng" kern="1200">
                <a:solidFill>
                  <a:srgbClr val="F23D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i="1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Quels sont les futurs utilisateurs de votre solution ?</a:t>
            </a: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En quoi répond-elle à leur problématique actuelle ?</a:t>
            </a: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Concurrence : décrivez les solutions existantes et expliquez en quoi elles ne répondent que partiellement aux problèmes ou besoins des clients</a:t>
            </a: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4475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505554" y="1723621"/>
            <a:ext cx="614857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4000" dirty="0">
                <a:latin typeface="Porto 400" panose="02000000000000000000" pitchFamily="2" charset="0"/>
                <a:cs typeface="Arial" charset="0"/>
              </a:rPr>
              <a:t>LA SOLUTION</a:t>
            </a:r>
            <a:br>
              <a:rPr lang="fr-FR" sz="4000" dirty="0">
                <a:latin typeface="Porto 400" panose="02000000000000000000" pitchFamily="2" charset="0"/>
                <a:cs typeface="Arial" charset="0"/>
              </a:rPr>
            </a:br>
            <a:endParaRPr lang="fr-FR" sz="4000" dirty="0">
              <a:latin typeface="Porto 400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849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23478"/>
            <a:ext cx="8496944" cy="4320480"/>
          </a:xfrm>
        </p:spPr>
        <p:txBody>
          <a:bodyPr/>
          <a:lstStyle/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Décrire votre innovation ou votre solution, ce qu’elle a d’unique et de nouveau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Décrivez le stade d’avancement actuel du développement de votre innovation ou de votre solution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29370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0A6559CF7E73469B76E18B44C301CC" ma:contentTypeVersion="17" ma:contentTypeDescription="Crée un document." ma:contentTypeScope="" ma:versionID="4de99fabf8a085653c240db09911c9ea">
  <xsd:schema xmlns:xsd="http://www.w3.org/2001/XMLSchema" xmlns:xs="http://www.w3.org/2001/XMLSchema" xmlns:p="http://schemas.microsoft.com/office/2006/metadata/properties" xmlns:ns2="a8935839-35a2-4332-b792-60d3a923b629" xmlns:ns3="e7ec10b5-33a0-4712-a052-35d692b2aee8" targetNamespace="http://schemas.microsoft.com/office/2006/metadata/properties" ma:root="true" ma:fieldsID="b002aeb73ce756088bc6fdbbf8adf24e" ns2:_="" ns3:_="">
    <xsd:import namespace="a8935839-35a2-4332-b792-60d3a923b629"/>
    <xsd:import namespace="e7ec10b5-33a0-4712-a052-35d692b2ae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935839-35a2-4332-b792-60d3a923b6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alises d’images" ma:readOnly="false" ma:fieldId="{5cf76f15-5ced-4ddc-b409-7134ff3c332f}" ma:taxonomyMulti="true" ma:sspId="26814351-f6e0-48d1-9efa-4bac0a88c4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c10b5-33a0-4712-a052-35d692b2aee8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4ec0562a-752e-4ebd-84d1-5e249516d240}" ma:internalName="TaxCatchAll" ma:showField="CatchAllData" ma:web="e7ec10b5-33a0-4712-a052-35d692b2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8935839-35a2-4332-b792-60d3a923b629">
      <Terms xmlns="http://schemas.microsoft.com/office/infopath/2007/PartnerControls"/>
    </lcf76f155ced4ddcb4097134ff3c332f>
    <TaxCatchAll xmlns="e7ec10b5-33a0-4712-a052-35d692b2aee8" xsi:nil="true"/>
  </documentManagement>
</p:properties>
</file>

<file path=customXml/itemProps1.xml><?xml version="1.0" encoding="utf-8"?>
<ds:datastoreItem xmlns:ds="http://schemas.openxmlformats.org/officeDocument/2006/customXml" ds:itemID="{3105CB64-8B9E-47EF-8E94-893A75FDA3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935839-35a2-4332-b792-60d3a923b629"/>
    <ds:schemaRef ds:uri="e7ec10b5-33a0-4712-a052-35d692b2ae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1A5525-DEFE-44C6-ABC1-447B552082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E3636B-AA77-4F62-84EB-3E9244988756}">
  <ds:schemaRefs>
    <ds:schemaRef ds:uri="http://schemas.microsoft.com/office/2006/metadata/properties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a8935839-35a2-4332-b792-60d3a923b629"/>
    <ds:schemaRef ds:uri="http://schemas.openxmlformats.org/package/2006/metadata/core-properties"/>
    <ds:schemaRef ds:uri="e7ec10b5-33a0-4712-a052-35d692b2aee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367</Words>
  <Application>Microsoft Office PowerPoint</Application>
  <PresentationFormat>Affichage à l'écran (16:9)</PresentationFormat>
  <Paragraphs>40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Museo 100</vt:lpstr>
      <vt:lpstr>Porto 400</vt:lpstr>
      <vt:lpstr>Thème Office</vt:lpstr>
      <vt:lpstr>1_Thème Office</vt:lpstr>
      <vt:lpstr>Présentation PowerPoint</vt:lpstr>
      <vt:lpstr>10 slides pour nous convaincre, allez à l’essentiel !</vt:lpstr>
      <vt:lpstr>LA MISSION L’AMBITION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</vt:lpstr>
    </vt:vector>
  </TitlesOfParts>
  <Company>IDS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Adeline CHAUVIGNE</dc:creator>
  <cp:lastModifiedBy>Delphine CORBIN</cp:lastModifiedBy>
  <cp:revision>16</cp:revision>
  <dcterms:created xsi:type="dcterms:W3CDTF">2019-10-15T13:27:04Z</dcterms:created>
  <dcterms:modified xsi:type="dcterms:W3CDTF">2024-11-07T14:43:33Z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0x0101000D0A6559CF7E73469B76E18B44C301CC</vt:lpwstr>
  </property>
  <property fmtid="{D5CDD505-2E9C-101B-9397-08002B2CF9AE}" pid="3" name="Order">
    <vt:r8>780200</vt:r8>
  </property>
  <property fmtid="{D5CDD505-2E9C-101B-9397-08002B2CF9AE}" pid="4" name="MediaServiceImageTags">
    <vt:lpwstr/>
  </property>
</Properties>
</file>